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60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79B27-C7A5-4F5E-AB99-57BA697BAEB6}" v="10" dt="2025-11-20T09:07:08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uanie Fraser (Student)" userId="e09c111d-34df-4f4f-bc6a-79adc9c5e2c3" providerId="ADAL" clId="{C87FB193-799D-4810-937C-C714B472AC3F}"/>
    <pc:docChg chg="undo custSel addSld delSld modSld">
      <pc:chgData name="Cluanie Fraser (Student)" userId="e09c111d-34df-4f4f-bc6a-79adc9c5e2c3" providerId="ADAL" clId="{C87FB193-799D-4810-937C-C714B472AC3F}" dt="2025-11-20T09:07:14.390" v="987" actId="26606"/>
      <pc:docMkLst>
        <pc:docMk/>
      </pc:docMkLst>
      <pc:sldChg chg="addSp delSp modSp mod setBg setClrOvrMap">
        <pc:chgData name="Cluanie Fraser (Student)" userId="e09c111d-34df-4f4f-bc6a-79adc9c5e2c3" providerId="ADAL" clId="{C87FB193-799D-4810-937C-C714B472AC3F}" dt="2025-11-13T09:32:29.982" v="677" actId="26606"/>
        <pc:sldMkLst>
          <pc:docMk/>
          <pc:sldMk cId="102247037" sldId="256"/>
        </pc:sldMkLst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2" creationId="{FF858053-ACB0-BFBA-27CB-BD4AB87A47A7}"/>
          </ac:spMkLst>
        </pc:spChg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3" creationId="{73926970-827C-317E-C546-7AF43314B18A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39" creationId="{F6E384F5-137A-40B1-97F0-694CC6ECD59C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1" creationId="{9DBC4630-03DA-474F-BBCB-BA3AE6B317A4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3" creationId="{78418A25-6EAC-4140-BFE6-284E1925B5EE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5" creationId="{6B9D64DB-4D5C-4A91-B45F-F301E3174F9F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7" creationId="{CB14CE1B-4BC5-4EF2-BE3D-05E4F580B3DB}"/>
          </ac:spMkLst>
        </pc:spChg>
        <pc:picChg chg="add mo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6" creationId="{59627D96-C623-22A3-77A0-B2CCCC88C411}"/>
          </ac:picMkLst>
        </pc:picChg>
        <pc:picChg chg="add del mod or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8" creationId="{A23531C9-4F71-9432-7969-217157D8A391}"/>
          </ac:picMkLst>
        </pc:picChg>
        <pc:picChg chg="add del mod topLvl">
          <ac:chgData name="Cluanie Fraser (Student)" userId="e09c111d-34df-4f4f-bc6a-79adc9c5e2c3" providerId="ADAL" clId="{C87FB193-799D-4810-937C-C714B472AC3F}" dt="2025-11-13T09:30:38.430" v="674" actId="1076"/>
          <ac:picMkLst>
            <pc:docMk/>
            <pc:sldMk cId="102247037" sldId="256"/>
            <ac:picMk id="1030" creationId="{EBD9E26A-AE02-29CE-BFBF-74EA634241F1}"/>
          </ac:picMkLst>
        </pc:picChg>
        <pc:picChg chg="add">
          <ac:chgData name="Cluanie Fraser (Student)" userId="e09c111d-34df-4f4f-bc6a-79adc9c5e2c3" providerId="ADAL" clId="{C87FB193-799D-4810-937C-C714B472AC3F}" dt="2025-11-13T09:31:21.551" v="675"/>
          <ac:picMkLst>
            <pc:docMk/>
            <pc:sldMk cId="102247037" sldId="256"/>
            <ac:picMk id="1032" creationId="{5EDA962E-D12F-2AF8-571C-3077E81B89C0}"/>
          </ac:picMkLst>
        </pc:picChg>
        <pc:picChg chg="add mod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34" creationId="{576B7BA0-FA9D-F133-8903-AA7A75DB6770}"/>
          </ac:picMkLst>
        </pc:picChg>
      </pc:sldChg>
      <pc:sldChg chg="addSp delSp modSp mod setBg">
        <pc:chgData name="Cluanie Fraser (Student)" userId="e09c111d-34df-4f4f-bc6a-79adc9c5e2c3" providerId="ADAL" clId="{C87FB193-799D-4810-937C-C714B472AC3F}" dt="2025-11-19T11:12:54.187" v="929" actId="1076"/>
        <pc:sldMkLst>
          <pc:docMk/>
          <pc:sldMk cId="1304921111" sldId="257"/>
        </pc:sldMkLst>
        <pc:spChg chg="mod ord">
          <ac:chgData name="Cluanie Fraser (Student)" userId="e09c111d-34df-4f4f-bc6a-79adc9c5e2c3" providerId="ADAL" clId="{C87FB193-799D-4810-937C-C714B472AC3F}" dt="2025-11-13T09:37:13.431" v="724" actId="20577"/>
          <ac:spMkLst>
            <pc:docMk/>
            <pc:sldMk cId="1304921111" sldId="257"/>
            <ac:spMk id="2" creationId="{08084DCF-2179-2D52-5D63-7A558FFAD16C}"/>
          </ac:spMkLst>
        </pc:spChg>
        <pc:spChg chg="mod ord">
          <ac:chgData name="Cluanie Fraser (Student)" userId="e09c111d-34df-4f4f-bc6a-79adc9c5e2c3" providerId="ADAL" clId="{C87FB193-799D-4810-937C-C714B472AC3F}" dt="2025-11-19T11:12:54.187" v="929" actId="1076"/>
          <ac:spMkLst>
            <pc:docMk/>
            <pc:sldMk cId="1304921111" sldId="257"/>
            <ac:spMk id="3" creationId="{7F85B201-6B56-B96B-AB9B-1ED338776418}"/>
          </ac:spMkLst>
        </pc:spChg>
        <pc:spChg chg="add">
          <ac:chgData name="Cluanie Fraser (Student)" userId="e09c111d-34df-4f4f-bc6a-79adc9c5e2c3" providerId="ADAL" clId="{C87FB193-799D-4810-937C-C714B472AC3F}" dt="2025-11-13T09:36:32.172" v="716" actId="26606"/>
          <ac:spMkLst>
            <pc:docMk/>
            <pc:sldMk cId="1304921111" sldId="257"/>
            <ac:spMk id="24" creationId="{CEF6118E-44FB-4509-B4D9-129052E4C6EE}"/>
          </ac:spMkLst>
        </pc:spChg>
        <pc:picChg chg="add mod">
          <ac:chgData name="Cluanie Fraser (Student)" userId="e09c111d-34df-4f4f-bc6a-79adc9c5e2c3" providerId="ADAL" clId="{C87FB193-799D-4810-937C-C714B472AC3F}" dt="2025-11-13T09:37:07.901" v="722" actId="14100"/>
          <ac:picMkLst>
            <pc:docMk/>
            <pc:sldMk cId="1304921111" sldId="257"/>
            <ac:picMk id="5" creationId="{2C261B12-B5DB-27E3-E49D-3EA8F3746665}"/>
          </ac:picMkLst>
        </pc:picChg>
        <pc:picChg chg="add mod ord">
          <ac:chgData name="Cluanie Fraser (Student)" userId="e09c111d-34df-4f4f-bc6a-79adc9c5e2c3" providerId="ADAL" clId="{C87FB193-799D-4810-937C-C714B472AC3F}" dt="2025-11-13T09:37:04.302" v="721" actId="14100"/>
          <ac:picMkLst>
            <pc:docMk/>
            <pc:sldMk cId="1304921111" sldId="257"/>
            <ac:picMk id="7" creationId="{C446E6E3-DAA8-B451-9789-1657879B86FE}"/>
          </ac:picMkLst>
        </pc:picChg>
      </pc:sldChg>
      <pc:sldChg chg="addSp modSp mod">
        <pc:chgData name="Cluanie Fraser (Student)" userId="e09c111d-34df-4f4f-bc6a-79adc9c5e2c3" providerId="ADAL" clId="{C87FB193-799D-4810-937C-C714B472AC3F}" dt="2025-11-20T09:05:55.265" v="984" actId="14100"/>
        <pc:sldMkLst>
          <pc:docMk/>
          <pc:sldMk cId="2893625836" sldId="260"/>
        </pc:sldMkLst>
        <pc:spChg chg="mod">
          <ac:chgData name="Cluanie Fraser (Student)" userId="e09c111d-34df-4f4f-bc6a-79adc9c5e2c3" providerId="ADAL" clId="{C87FB193-799D-4810-937C-C714B472AC3F}" dt="2025-11-20T09:05:45.110" v="982" actId="1076"/>
          <ac:spMkLst>
            <pc:docMk/>
            <pc:sldMk cId="2893625836" sldId="260"/>
            <ac:spMk id="3" creationId="{E004E9AA-38F5-C23E-DEE6-30C9DF4E8187}"/>
          </ac:spMkLst>
        </pc:spChg>
        <pc:picChg chg="add mod">
          <ac:chgData name="Cluanie Fraser (Student)" userId="e09c111d-34df-4f4f-bc6a-79adc9c5e2c3" providerId="ADAL" clId="{C87FB193-799D-4810-937C-C714B472AC3F}" dt="2025-11-20T09:05:55.265" v="984" actId="14100"/>
          <ac:picMkLst>
            <pc:docMk/>
            <pc:sldMk cId="2893625836" sldId="260"/>
            <ac:picMk id="2050" creationId="{8AAFB904-5785-D2EA-524C-9A384B15AD09}"/>
          </ac:picMkLst>
        </pc:picChg>
      </pc:sldChg>
      <pc:sldChg chg="addSp modSp new mod setBg">
        <pc:chgData name="Cluanie Fraser (Student)" userId="e09c111d-34df-4f4f-bc6a-79adc9c5e2c3" providerId="ADAL" clId="{C87FB193-799D-4810-937C-C714B472AC3F}" dt="2025-11-13T09:40:29.534" v="792" actId="26606"/>
        <pc:sldMkLst>
          <pc:docMk/>
          <pc:sldMk cId="3304806201" sldId="262"/>
        </pc:sldMkLst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2" creationId="{335331C0-A170-ACA0-F400-8630CA827B4E}"/>
          </ac:spMkLst>
        </pc:spChg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3" creationId="{02E43756-1DD1-0B5F-9471-BF2A8C91C37D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9" creationId="{C0763A76-9F1C-4FC5-82B7-DD475DA461B2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11" creationId="{E81BF4F6-F2CF-4984-9D14-D6966D92F99F}"/>
          </ac:spMkLst>
        </pc:spChg>
        <pc:picChg chg="add">
          <ac:chgData name="Cluanie Fraser (Student)" userId="e09c111d-34df-4f4f-bc6a-79adc9c5e2c3" providerId="ADAL" clId="{C87FB193-799D-4810-937C-C714B472AC3F}" dt="2025-11-13T09:40:29.534" v="792" actId="26606"/>
          <ac:picMkLst>
            <pc:docMk/>
            <pc:sldMk cId="3304806201" sldId="262"/>
            <ac:picMk id="5" creationId="{1C68CE0D-383D-962E-59FF-0DA3D2A3ABB4}"/>
          </ac:picMkLst>
        </pc:picChg>
      </pc:sldChg>
      <pc:sldChg chg="modSp new add del mod">
        <pc:chgData name="Cluanie Fraser (Student)" userId="e09c111d-34df-4f4f-bc6a-79adc9c5e2c3" providerId="ADAL" clId="{C87FB193-799D-4810-937C-C714B472AC3F}" dt="2025-11-19T11:13:08.986" v="930" actId="20577"/>
        <pc:sldMkLst>
          <pc:docMk/>
          <pc:sldMk cId="2461689302" sldId="263"/>
        </pc:sldMkLst>
        <pc:spChg chg="mod">
          <ac:chgData name="Cluanie Fraser (Student)" userId="e09c111d-34df-4f4f-bc6a-79adc9c5e2c3" providerId="ADAL" clId="{C87FB193-799D-4810-937C-C714B472AC3F}" dt="2025-11-13T09:15:03.755" v="248" actId="20577"/>
          <ac:spMkLst>
            <pc:docMk/>
            <pc:sldMk cId="2461689302" sldId="263"/>
            <ac:spMk id="2" creationId="{E4D24D03-3573-EFF2-A382-E547DECE17BA}"/>
          </ac:spMkLst>
        </pc:spChg>
        <pc:spChg chg="mod">
          <ac:chgData name="Cluanie Fraser (Student)" userId="e09c111d-34df-4f4f-bc6a-79adc9c5e2c3" providerId="ADAL" clId="{C87FB193-799D-4810-937C-C714B472AC3F}" dt="2025-11-19T11:13:08.986" v="930" actId="20577"/>
          <ac:spMkLst>
            <pc:docMk/>
            <pc:sldMk cId="2461689302" sldId="263"/>
            <ac:spMk id="3" creationId="{F2DA474E-77D6-F985-A3B4-F6F8233B9532}"/>
          </ac:spMkLst>
        </pc:spChg>
      </pc:sldChg>
      <pc:sldChg chg="addSp modSp new mod setBg">
        <pc:chgData name="Cluanie Fraser (Student)" userId="e09c111d-34df-4f4f-bc6a-79adc9c5e2c3" providerId="ADAL" clId="{C87FB193-799D-4810-937C-C714B472AC3F}" dt="2025-11-20T09:07:14.390" v="987" actId="26606"/>
        <pc:sldMkLst>
          <pc:docMk/>
          <pc:sldMk cId="778230822" sldId="264"/>
        </pc:sldMkLst>
        <pc:spChg chg="mod">
          <ac:chgData name="Cluanie Fraser (Student)" userId="e09c111d-34df-4f4f-bc6a-79adc9c5e2c3" providerId="ADAL" clId="{C87FB193-799D-4810-937C-C714B472AC3F}" dt="2025-11-20T09:07:14.390" v="987" actId="26606"/>
          <ac:spMkLst>
            <pc:docMk/>
            <pc:sldMk cId="778230822" sldId="264"/>
            <ac:spMk id="2" creationId="{292F8EF4-2F0E-6134-23CE-E5CD575FA0F6}"/>
          </ac:spMkLst>
        </pc:spChg>
        <pc:spChg chg="mod">
          <ac:chgData name="Cluanie Fraser (Student)" userId="e09c111d-34df-4f4f-bc6a-79adc9c5e2c3" providerId="ADAL" clId="{C87FB193-799D-4810-937C-C714B472AC3F}" dt="2025-11-20T09:07:14.390" v="987" actId="26606"/>
          <ac:spMkLst>
            <pc:docMk/>
            <pc:sldMk cId="778230822" sldId="264"/>
            <ac:spMk id="3" creationId="{D1C09F4A-6CC3-05F4-F54D-946D98C68DE8}"/>
          </ac:spMkLst>
        </pc:spChg>
        <pc:spChg chg="add">
          <ac:chgData name="Cluanie Fraser (Student)" userId="e09c111d-34df-4f4f-bc6a-79adc9c5e2c3" providerId="ADAL" clId="{C87FB193-799D-4810-937C-C714B472AC3F}" dt="2025-11-20T09:07:14.390" v="987" actId="26606"/>
          <ac:spMkLst>
            <pc:docMk/>
            <pc:sldMk cId="778230822" sldId="264"/>
            <ac:spMk id="3079" creationId="{2B97F24A-32CE-4C1C-A50D-3016B394DCFB}"/>
          </ac:spMkLst>
        </pc:spChg>
        <pc:spChg chg="add">
          <ac:chgData name="Cluanie Fraser (Student)" userId="e09c111d-34df-4f4f-bc6a-79adc9c5e2c3" providerId="ADAL" clId="{C87FB193-799D-4810-937C-C714B472AC3F}" dt="2025-11-20T09:07:14.390" v="987" actId="26606"/>
          <ac:spMkLst>
            <pc:docMk/>
            <pc:sldMk cId="778230822" sldId="264"/>
            <ac:spMk id="3081" creationId="{CD8B4F24-440B-49E9-B85D-733523DC064B}"/>
          </ac:spMkLst>
        </pc:spChg>
        <pc:picChg chg="add mod">
          <ac:chgData name="Cluanie Fraser (Student)" userId="e09c111d-34df-4f4f-bc6a-79adc9c5e2c3" providerId="ADAL" clId="{C87FB193-799D-4810-937C-C714B472AC3F}" dt="2025-11-20T09:07:14.390" v="987" actId="26606"/>
          <ac:picMkLst>
            <pc:docMk/>
            <pc:sldMk cId="778230822" sldId="264"/>
            <ac:picMk id="3074" creationId="{2B753ABF-35E8-F117-FA22-DEBEE0364A06}"/>
          </ac:picMkLst>
        </pc:picChg>
      </pc:sldChg>
      <pc:sldChg chg="addSp modSp new mod setBg">
        <pc:chgData name="Cluanie Fraser (Student)" userId="e09c111d-34df-4f4f-bc6a-79adc9c5e2c3" providerId="ADAL" clId="{C87FB193-799D-4810-937C-C714B472AC3F}" dt="2025-11-20T08:51:56.677" v="977" actId="122"/>
        <pc:sldMkLst>
          <pc:docMk/>
          <pc:sldMk cId="1859336714" sldId="265"/>
        </pc:sldMkLst>
        <pc:spChg chg="mod">
          <ac:chgData name="Cluanie Fraser (Student)" userId="e09c111d-34df-4f4f-bc6a-79adc9c5e2c3" providerId="ADAL" clId="{C87FB193-799D-4810-937C-C714B472AC3F}" dt="2025-11-20T08:51:56.677" v="977" actId="122"/>
          <ac:spMkLst>
            <pc:docMk/>
            <pc:sldMk cId="1859336714" sldId="265"/>
            <ac:spMk id="2" creationId="{6B4FCC8E-7ADF-CBC9-A964-9E93B16445AB}"/>
          </ac:spMkLst>
        </pc:spChg>
        <pc:spChg chg="mod">
          <ac:chgData name="Cluanie Fraser (Student)" userId="e09c111d-34df-4f4f-bc6a-79adc9c5e2c3" providerId="ADAL" clId="{C87FB193-799D-4810-937C-C714B472AC3F}" dt="2025-11-20T08:51:42.833" v="974" actId="26606"/>
          <ac:spMkLst>
            <pc:docMk/>
            <pc:sldMk cId="1859336714" sldId="265"/>
            <ac:spMk id="3" creationId="{DFE53E08-B910-E4EF-8DC1-A736FF2C9368}"/>
          </ac:spMkLst>
        </pc:spChg>
        <pc:spChg chg="add">
          <ac:chgData name="Cluanie Fraser (Student)" userId="e09c111d-34df-4f4f-bc6a-79adc9c5e2c3" providerId="ADAL" clId="{C87FB193-799D-4810-937C-C714B472AC3F}" dt="2025-11-20T08:51:42.833" v="974" actId="26606"/>
          <ac:spMkLst>
            <pc:docMk/>
            <pc:sldMk cId="1859336714" sldId="265"/>
            <ac:spMk id="1031" creationId="{96CF2A2B-0745-440C-9224-C5C6A0A4286F}"/>
          </ac:spMkLst>
        </pc:spChg>
        <pc:spChg chg="add">
          <ac:chgData name="Cluanie Fraser (Student)" userId="e09c111d-34df-4f4f-bc6a-79adc9c5e2c3" providerId="ADAL" clId="{C87FB193-799D-4810-937C-C714B472AC3F}" dt="2025-11-20T08:51:42.833" v="974" actId="26606"/>
          <ac:spMkLst>
            <pc:docMk/>
            <pc:sldMk cId="1859336714" sldId="265"/>
            <ac:spMk id="1033" creationId="{75BE6D6B-84C9-4D2B-97EB-773B7369EF82}"/>
          </ac:spMkLst>
        </pc:spChg>
        <pc:picChg chg="add mod ord">
          <ac:chgData name="Cluanie Fraser (Student)" userId="e09c111d-34df-4f4f-bc6a-79adc9c5e2c3" providerId="ADAL" clId="{C87FB193-799D-4810-937C-C714B472AC3F}" dt="2025-11-20T08:51:42.833" v="974" actId="26606"/>
          <ac:picMkLst>
            <pc:docMk/>
            <pc:sldMk cId="1859336714" sldId="265"/>
            <ac:picMk id="1026" creationId="{ED037736-C458-3D74-42C8-6133EF9632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0F36-5557-559C-EA1E-BF857854D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B504E-F237-E0AA-AA6E-BA9E15400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D6D7D-BD03-11F7-A4A0-4EB115DD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741EE-3393-1A4B-9E01-F6560DD0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B368C-CFD1-3C7F-1D6F-39075FFB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71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AC39-28FC-08D0-E750-07F4FBC9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516EA-E4EA-2C0A-1BB1-C1A16F755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444F-C9CB-454F-0F40-6AD225BF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475B-60DF-BCBA-2EED-97F1BDD3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AB1A-D695-1778-9EA3-666E3ACB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3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D17D9-DAB4-A53D-1474-A0D06B73C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44602-93E4-45CA-E2DF-AC011E756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401D-313F-BBFA-11A4-D23F6976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65A98-771A-E166-5EB1-E4BA215A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DB9E-5EA2-D223-5991-E287A7F7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1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4A0F-BB5E-9520-C837-1F1DACA2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6180-15F7-F7B1-73F8-F70FE0BD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A437-F245-B207-A1A3-7909A536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43B3-B667-B68E-CE98-E2CCA66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8AEB-F9E7-589D-EAAB-46D2D5E6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40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4DBF-B9BF-66EA-3FDF-337935E8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907C-D97C-F111-E627-CFBE02682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260DE-81F8-B28D-101D-4030F56E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4BAF-BDC0-7195-F355-293027CB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D00AF-8F43-88A4-B38F-95923EC6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5B5A-8142-0A51-5F39-82708843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F300-A905-EF78-16C2-0071B346E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8BF48-DEA7-2689-7F96-DB9A61FB5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244A-02B2-2C19-B267-A26C5F46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24FAC-106F-8964-BBCD-AE2ED504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601D-92EA-2224-D5CC-8A725362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8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607B-7A20-DDDE-F47E-0699308C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C5F79-0CE1-825F-F2B4-78490640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80E6-A105-1668-8D5F-80B982EE0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94417-B585-AB30-4420-123F3C9C6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82CA6-1918-F4F6-9644-FA736957C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79B15-9381-5ACD-1ECD-8480C8D2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3DC87-E5A3-06DA-1EA7-EB4A501B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10BF6-B275-E31E-9903-D9941351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9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B652-B204-A397-20AA-86CB9228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7EE1F-FEFE-34FF-7D95-407CCAFA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0E8B7-4FEF-B546-2739-8B1EEBA1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FFF0D-A53C-A5F7-3775-3F4492A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0FD81-AABD-AABA-0DF6-19693F5A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3F690-3F13-2EFF-B8DC-057A7C2B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FBBB-B585-C5A8-874A-A8E35EB9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1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B84-41A8-D4BC-DC24-070A9F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B4-7BF2-51C2-7A21-DD625DA9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5CFFA-CEFC-2418-00B6-1B8C3BB0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780D-E274-6D68-3FC1-664C4D1A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0BD1B-2FDF-4CE2-E610-5C76D59D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89D4F-3F1E-8CE3-E669-FEB717EC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6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E242-8087-F5A7-3487-544B1B7B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78822-25ED-861C-359D-A93D7264A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1622-B626-4EFB-CFB8-D1EACBB3D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ECC3F-0C78-13FF-AFA5-FDB2FFA5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742F7-685A-8E57-1919-7BF40DA9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D754C-71B3-CE6D-BB52-4F7225F6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1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BC4C5-24A6-0E95-3437-14C9781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2373-8D91-D406-C8B0-B0ECE309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E0FD-F561-0986-0EDC-B5A51DCB9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33C7-9FE3-6D4C-7E5E-081DCBF31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77E2-46E5-F1BD-D2B6-AE8DC028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8053-ACB0-BFBA-27CB-BD4AB87A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68" y="452215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100"/>
              <a:t>Presentation:</a:t>
            </a:r>
            <a:br>
              <a:rPr lang="en-US" sz="4100"/>
            </a:br>
            <a:r>
              <a:rPr lang="en-US" sz="4100"/>
              <a:t>Movie Details Fetcher</a:t>
            </a:r>
            <a:endParaRPr lang="en-GB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26970-827C-317E-C546-7AF43314B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70" y="3945418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Cluanie Fraser</a:t>
            </a:r>
            <a:endParaRPr lang="en-GB" sz="200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spotting – Kukaj.to – Filmy a serialy online zdarma">
            <a:extLst>
              <a:ext uri="{FF2B5EF4-FFF2-40B4-BE49-F238E27FC236}">
                <a16:creationId xmlns:a16="http://schemas.microsoft.com/office/drawing/2014/main" id="{59627D96-C623-22A3-77A0-B2CCCC88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2" b="4"/>
          <a:stretch>
            <a:fillRect/>
          </a:stretch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átý Shrek bude v kinech příští rok - Novinky">
            <a:extLst>
              <a:ext uri="{FF2B5EF4-FFF2-40B4-BE49-F238E27FC236}">
                <a16:creationId xmlns:a16="http://schemas.microsoft.com/office/drawing/2014/main" id="{5EDA962E-D12F-2AF8-571C-3077E81B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r="25437" b="2"/>
          <a:stretch>
            <a:fillRect/>
          </a:stretch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Oval 104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Discovering the Ghibli World: Princess Mononoke – Babel School of Languages">
            <a:extLst>
              <a:ext uri="{FF2B5EF4-FFF2-40B4-BE49-F238E27FC236}">
                <a16:creationId xmlns:a16="http://schemas.microsoft.com/office/drawing/2014/main" id="{EBD9E26A-AE02-29CE-BFBF-74EA6342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21419" b="-3"/>
          <a:stretch>
            <a:fillRect/>
          </a:stretch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ulp Fiction (1994) - IMDb">
            <a:extLst>
              <a:ext uri="{FF2B5EF4-FFF2-40B4-BE49-F238E27FC236}">
                <a16:creationId xmlns:a16="http://schemas.microsoft.com/office/drawing/2014/main" id="{A23531C9-4F71-9432-7969-217157D8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30523" b="-2"/>
          <a:stretch>
            <a:fillRect/>
          </a:stretch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Interstellar Movie Review: Failing to Fly High">
            <a:extLst>
              <a:ext uri="{FF2B5EF4-FFF2-40B4-BE49-F238E27FC236}">
                <a16:creationId xmlns:a16="http://schemas.microsoft.com/office/drawing/2014/main" id="{576B7BA0-FA9D-F133-8903-AA7A75DB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18655" b="3"/>
          <a:stretch>
            <a:fillRect/>
          </a:stretch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84DCF-2179-2D52-5D63-7A558FF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</a:t>
            </a:r>
            <a:endParaRPr lang="en-GB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6E6E3-DAA8-B451-9789-1657879B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97" r="1" b="6611"/>
          <a:stretch>
            <a:fillRect/>
          </a:stretch>
        </p:blipFill>
        <p:spPr>
          <a:xfrm>
            <a:off x="3267470" y="163646"/>
            <a:ext cx="8725788" cy="3362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B201-6B56-B96B-AB9B-1ED33877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13" y="3995220"/>
            <a:ext cx="3986155" cy="2588458"/>
          </a:xfrm>
        </p:spPr>
        <p:txBody>
          <a:bodyPr>
            <a:normAutofit/>
          </a:bodyPr>
          <a:lstStyle/>
          <a:p>
            <a:r>
              <a:rPr lang="en-US" sz="2000" dirty="0"/>
              <a:t>Movie review websites look terrible, cookies request every time</a:t>
            </a:r>
          </a:p>
          <a:p>
            <a:r>
              <a:rPr lang="en-US" sz="2000" dirty="0"/>
              <a:t>Desire: clean interface with only the details I want</a:t>
            </a:r>
          </a:p>
          <a:p>
            <a:r>
              <a:rPr lang="en-US" sz="2000" dirty="0"/>
              <a:t>Simple API request program now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more complex projects in future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61B12-B5DB-27E3-E49D-3EA8F374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981"/>
          <a:stretch>
            <a:fillRect/>
          </a:stretch>
        </p:blipFill>
        <p:spPr>
          <a:xfrm>
            <a:off x="5466303" y="3566790"/>
            <a:ext cx="6526954" cy="32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4D03-3573-EFF2-A382-E547DECE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474E-77D6-F985-A3B4-F6F8233B9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by movie title</a:t>
            </a:r>
          </a:p>
          <a:p>
            <a:r>
              <a:rPr lang="en-US" dirty="0"/>
              <a:t>Displays:</a:t>
            </a:r>
          </a:p>
          <a:p>
            <a:pPr lvl="1"/>
            <a:r>
              <a:rPr lang="en-US" dirty="0"/>
              <a:t>Rating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Runtime</a:t>
            </a:r>
          </a:p>
          <a:p>
            <a:pPr lvl="1"/>
            <a:r>
              <a:rPr lang="en-US" dirty="0"/>
              <a:t>Top 5 cast members</a:t>
            </a:r>
          </a:p>
          <a:p>
            <a:pPr lvl="1"/>
            <a:endParaRPr lang="en-US" dirty="0"/>
          </a:p>
          <a:p>
            <a:r>
              <a:rPr lang="en-US" dirty="0"/>
              <a:t>Option to search for next movie with similar title if first incorrect</a:t>
            </a:r>
          </a:p>
        </p:txBody>
      </p:sp>
    </p:spTree>
    <p:extLst>
      <p:ext uri="{BB962C8B-B14F-4D97-AF65-F5344CB8AC3E}">
        <p14:creationId xmlns:p14="http://schemas.microsoft.com/office/powerpoint/2010/main" val="246168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331C0-A170-ACA0-F400-8630CA82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Target Audience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3756-1DD1-0B5F-9471-BF2A8C91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Me </a:t>
            </a:r>
          </a:p>
          <a:p>
            <a:r>
              <a:rPr lang="en-US" sz="2000"/>
              <a:t>Friends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1C68CE0D-383D-962E-59FF-0DA3D2A3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25" r="1253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D1A3-8ACC-7FA1-6182-9AFE14F0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</a:t>
            </a:r>
            <a:br>
              <a:rPr lang="en-US" dirty="0"/>
            </a:br>
            <a:r>
              <a:rPr lang="en-US" dirty="0"/>
              <a:t>Structure </a:t>
            </a:r>
            <a:br>
              <a:rPr lang="en-US" dirty="0"/>
            </a:br>
            <a:r>
              <a:rPr lang="en-US" dirty="0"/>
              <a:t>and Flow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F1AFF-D742-7F82-4CB0-320A3AE50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20" y="160719"/>
            <a:ext cx="8900160" cy="65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0CF9-C64E-B646-FDDF-F873F162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Explanation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E9AA-38F5-C23E-DEE6-30C9DF4E8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of 5 tests</a:t>
            </a:r>
          </a:p>
          <a:p>
            <a:pPr marL="0" indent="0">
              <a:buNone/>
            </a:pPr>
            <a:r>
              <a:rPr lang="en-US" dirty="0"/>
              <a:t>	1. Well-known movie – checking formatting and expected data</a:t>
            </a:r>
          </a:p>
          <a:p>
            <a:pPr marL="0" indent="0">
              <a:buNone/>
            </a:pPr>
            <a:r>
              <a:rPr lang="en-US" dirty="0"/>
              <a:t>	2. Partial title match</a:t>
            </a:r>
          </a:p>
          <a:p>
            <a:pPr marL="0" indent="0">
              <a:buNone/>
            </a:pPr>
            <a:r>
              <a:rPr lang="en-US" dirty="0"/>
              <a:t>	3. Non-existent movie</a:t>
            </a:r>
          </a:p>
          <a:p>
            <a:pPr marL="0" indent="0">
              <a:buNone/>
            </a:pPr>
            <a:r>
              <a:rPr lang="en-US" dirty="0"/>
              <a:t>	4. Empty string</a:t>
            </a:r>
          </a:p>
          <a:p>
            <a:pPr marL="0" indent="0">
              <a:buNone/>
            </a:pPr>
            <a:r>
              <a:rPr lang="en-US" dirty="0"/>
              <a:t>	5. Non-real dictionary index </a:t>
            </a:r>
            <a:endParaRPr lang="en-GB" dirty="0"/>
          </a:p>
        </p:txBody>
      </p:sp>
      <p:pic>
        <p:nvPicPr>
          <p:cNvPr id="2050" name="Picture 2" descr="Test Writing in English | Testing and Assessment | English EFL">
            <a:extLst>
              <a:ext uri="{FF2B5EF4-FFF2-40B4-BE49-F238E27FC236}">
                <a16:creationId xmlns:a16="http://schemas.microsoft.com/office/drawing/2014/main" id="{8AAFB904-5785-D2EA-524C-9A384B15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16" y="3318816"/>
            <a:ext cx="5637126" cy="317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2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F8EF4-2F0E-6134-23CE-E5CD575F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Future Improvements</a:t>
            </a:r>
            <a:endParaRPr lang="en-GB" sz="4200"/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9F4A-6CC3-05F4-F54D-946D98C6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Implement on HTML and run on localhost</a:t>
            </a:r>
          </a:p>
          <a:p>
            <a:endParaRPr lang="en-US" sz="2200"/>
          </a:p>
          <a:p>
            <a:r>
              <a:rPr lang="en-US" sz="2200"/>
              <a:t>Desktop icon for ease of access</a:t>
            </a:r>
          </a:p>
          <a:p>
            <a:endParaRPr lang="en-US" sz="2200"/>
          </a:p>
          <a:p>
            <a:endParaRPr lang="en-GB" sz="2200"/>
          </a:p>
        </p:txBody>
      </p:sp>
      <p:pic>
        <p:nvPicPr>
          <p:cNvPr id="3074" name="Picture 2" descr="How To Answer About Your Future Plans ?">
            <a:extLst>
              <a:ext uri="{FF2B5EF4-FFF2-40B4-BE49-F238E27FC236}">
                <a16:creationId xmlns:a16="http://schemas.microsoft.com/office/drawing/2014/main" id="{2B753ABF-35E8-F117-FA22-DEBEE036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0105"/>
            <a:ext cx="690372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23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Rail of Tomorrow: The Social Network (dir. David Fincher)">
            <a:extLst>
              <a:ext uri="{FF2B5EF4-FFF2-40B4-BE49-F238E27FC236}">
                <a16:creationId xmlns:a16="http://schemas.microsoft.com/office/drawing/2014/main" id="{ED037736-C458-3D74-42C8-6133EF96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" r="22733"/>
          <a:stretch>
            <a:fillRect/>
          </a:stretch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CC8E-7ADF-CBC9-A964-9E93B164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Thanks for your attention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3E08-B910-E4EF-8DC1-A736FF2C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3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Wingdings</vt:lpstr>
      <vt:lpstr>Office Theme</vt:lpstr>
      <vt:lpstr>Presentation: Movie Details Fetcher</vt:lpstr>
      <vt:lpstr>  Idea</vt:lpstr>
      <vt:lpstr>Features</vt:lpstr>
      <vt:lpstr>Target Audience</vt:lpstr>
      <vt:lpstr>Program Structure  and Flow</vt:lpstr>
      <vt:lpstr>Testing Explanation</vt:lpstr>
      <vt:lpstr>Future Improvements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Cluanie Fraser</dc:creator>
  <cp:lastModifiedBy>Cluanie Fraser (Student)</cp:lastModifiedBy>
  <cp:revision>1</cp:revision>
  <dcterms:created xsi:type="dcterms:W3CDTF">2025-11-12T15:45:32Z</dcterms:created>
  <dcterms:modified xsi:type="dcterms:W3CDTF">2025-11-20T09:07:15Z</dcterms:modified>
</cp:coreProperties>
</file>